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2" r:id="rId16"/>
    <p:sldId id="333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2"/>
            <p14:sldId id="333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-38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" Target="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5" Type="http://schemas.openxmlformats.org/officeDocument/2006/relationships/slide" Target="slide14.xml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3" name="bad.mp3">
            <a:hlinkClick r:id="" action="ppaction://media"/>
            <a:extLst>
              <a:ext uri="{FF2B5EF4-FFF2-40B4-BE49-F238E27FC236}">
                <a16:creationId xmlns:a16="http://schemas.microsoft.com/office/drawing/2014/main" id="{60DA8B07-6751-5349-86C7-8C8F5BF7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983593"/>
            <a:ext cx="812800" cy="812800"/>
          </a:xfrm>
          <a:prstGeom prst="rect">
            <a:avLst/>
          </a:prstGeom>
        </p:spPr>
      </p:pic>
      <p:pic>
        <p:nvPicPr>
          <p:cNvPr id="6" name="pop.mp3">
            <a:hlinkClick r:id="" action="ppaction://media"/>
            <a:extLst>
              <a:ext uri="{FF2B5EF4-FFF2-40B4-BE49-F238E27FC236}">
                <a16:creationId xmlns:a16="http://schemas.microsoft.com/office/drawing/2014/main" id="{61BEE8C9-8B6A-604E-918E-B43C46DA8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3015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5" name="music2.mp3">
            <a:hlinkClick r:id="" action="ppaction://media"/>
            <a:extLst>
              <a:ext uri="{FF2B5EF4-FFF2-40B4-BE49-F238E27FC236}">
                <a16:creationId xmlns:a16="http://schemas.microsoft.com/office/drawing/2014/main" id="{314E7BDD-6C80-3E4E-83DC-42692C340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807" y="3047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6014" y="640101"/>
            <a:ext cx="303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 Matrix 78 x 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752730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3379922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3586755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971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4878" r="-100000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243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ouble Brace 1">
            <a:extLst>
              <a:ext uri="{FF2B5EF4-FFF2-40B4-BE49-F238E27FC236}">
                <a16:creationId xmlns:a16="http://schemas.microsoft.com/office/drawing/2014/main" id="{93182E73-7433-1D45-B064-B4198A95BCD2}"/>
              </a:ext>
            </a:extLst>
          </p:cNvPr>
          <p:cNvSpPr/>
          <p:nvPr/>
        </p:nvSpPr>
        <p:spPr>
          <a:xfrm>
            <a:off x="4173642" y="2964101"/>
            <a:ext cx="9078168" cy="2078745"/>
          </a:xfrm>
          <a:prstGeom prst="bracePair">
            <a:avLst/>
          </a:prstGeom>
          <a:noFill/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CA096-A406-5B48-A5F1-61892E0D0DEE}"/>
              </a:ext>
            </a:extLst>
          </p:cNvPr>
          <p:cNvSpPr txBox="1"/>
          <p:nvPr/>
        </p:nvSpPr>
        <p:spPr>
          <a:xfrm>
            <a:off x="3348751" y="3533109"/>
            <a:ext cx="86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Note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7940B3B-8E40-5844-8D13-04037AFFAF3C}"/>
              </a:ext>
            </a:extLst>
          </p:cNvPr>
          <p:cNvSpPr/>
          <p:nvPr/>
        </p:nvSpPr>
        <p:spPr>
          <a:xfrm rot="5400000">
            <a:off x="2679960" y="4314249"/>
            <a:ext cx="5285979" cy="1040727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30C92-7F39-F44F-B1B4-C169BF887B1C}"/>
              </a:ext>
            </a:extLst>
          </p:cNvPr>
          <p:cNvSpPr txBox="1"/>
          <p:nvPr/>
        </p:nvSpPr>
        <p:spPr>
          <a:xfrm>
            <a:off x="4887415" y="1762601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p:sp>
        <p:nvSpPr>
          <p:cNvPr id="58" name="Double Brace 57">
            <a:extLst>
              <a:ext uri="{FF2B5EF4-FFF2-40B4-BE49-F238E27FC236}">
                <a16:creationId xmlns:a16="http://schemas.microsoft.com/office/drawing/2014/main" id="{3FBF83DE-07F5-A448-87F5-44BF74BC9598}"/>
              </a:ext>
            </a:extLst>
          </p:cNvPr>
          <p:cNvSpPr/>
          <p:nvPr/>
        </p:nvSpPr>
        <p:spPr>
          <a:xfrm rot="5400000">
            <a:off x="3892958" y="4273135"/>
            <a:ext cx="5268974" cy="1105950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2D2A0-CB42-5649-9BF1-6FB71BF4AFDD}"/>
              </a:ext>
            </a:extLst>
          </p:cNvPr>
          <p:cNvSpPr txBox="1"/>
          <p:nvPr/>
        </p:nvSpPr>
        <p:spPr>
          <a:xfrm>
            <a:off x="6059299" y="1745596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r="-980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204878" r="-101961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402439" r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C5F383D-244A-0B40-945D-D710B7908663}"/>
              </a:ext>
            </a:extLst>
          </p:cNvPr>
          <p:cNvSpPr txBox="1"/>
          <p:nvPr/>
        </p:nvSpPr>
        <p:spPr>
          <a:xfrm>
            <a:off x="7230849" y="2900033"/>
            <a:ext cx="13545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Lowest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Highest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833041-7FAE-3240-852D-AF4D387CBD53}"/>
              </a:ext>
            </a:extLst>
          </p:cNvPr>
          <p:cNvCxnSpPr>
            <a:cxnSpLocks/>
          </p:cNvCxnSpPr>
          <p:nvPr/>
        </p:nvCxnSpPr>
        <p:spPr>
          <a:xfrm flipH="1">
            <a:off x="7884142" y="3543571"/>
            <a:ext cx="24297" cy="11644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4" grpId="0" animBg="1"/>
      <p:bldP spid="16" grpId="0" animBg="1"/>
      <p:bldP spid="25" grpId="0"/>
      <p:bldP spid="46" grpId="0"/>
      <p:bldP spid="47" grpId="0" animBg="1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  <p:bldP spid="2" grpId="0" animBg="1"/>
      <p:bldP spid="7" grpId="0"/>
      <p:bldP spid="11" grpId="0" animBg="1"/>
      <p:bldP spid="12" grpId="0"/>
      <p:bldP spid="58" grpId="0" animBg="1"/>
      <p:bldP spid="59" grpId="0"/>
      <p:bldP spid="57" grpId="0"/>
      <p:bldP spid="57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4014</TotalTime>
  <Words>299</Words>
  <Application>Microsoft Macintosh PowerPoint</Application>
  <PresentationFormat>Widescreen</PresentationFormat>
  <Paragraphs>261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86</cp:revision>
  <cp:lastPrinted>2018-04-23T21:08:18Z</cp:lastPrinted>
  <dcterms:created xsi:type="dcterms:W3CDTF">2018-04-22T23:04:21Z</dcterms:created>
  <dcterms:modified xsi:type="dcterms:W3CDTF">2018-04-25T22:25:53Z</dcterms:modified>
</cp:coreProperties>
</file>